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 indent="152400" marL="0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 indent="152400" marL="0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indent="152400" marL="0"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39700" marL="342900"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marL="742950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1600" marL="16002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marL="20574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marL="2514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marL="29718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marL="34290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38862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328160" x="10745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Why Switch to Weebly?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255010" x="1082050"/>
            <a:ext cy="17192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Elisabeth Green (McCullough Middle)</a:t>
            </a:r>
          </a:p>
          <a:p>
            <a:r>
              <a:t/>
            </a:r>
          </a:p>
          <a:p>
            <a:pPr algn="ctr">
              <a:buNone/>
            </a:pPr>
            <a:r>
              <a:rPr lang="en"/>
              <a:t>greenmcms.weebly.com</a:t>
            </a:r>
          </a:p>
        </p:txBody>
      </p:sp>
      <p:sp>
        <p:nvSpPr>
          <p:cNvPr id="43" name="Shape 43"/>
          <p:cNvSpPr/>
          <p:nvPr/>
        </p:nvSpPr>
        <p:spPr>
          <a:xfrm>
            <a:off y="1430650" x="1852712"/>
            <a:ext cy="1536074" cx="5494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128737" x="1003975"/>
            <a:ext cy="4886024" cx="7136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3886300" x="1590275"/>
            <a:ext cy="654299" cx="4612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Mindmeister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Mobile Version and App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172175" x="4161900"/>
            <a:ext cy="3630300" cx="4524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 mobile version of your site is automatically created for you, so that it can be accessed more easily on phones.  There is even a mobile app for teachers, so you can edit your blogs on the go.</a:t>
            </a:r>
          </a:p>
        </p:txBody>
      </p:sp>
      <p:sp>
        <p:nvSpPr>
          <p:cNvPr id="115" name="Shape 115"/>
          <p:cNvSpPr/>
          <p:nvPr/>
        </p:nvSpPr>
        <p:spPr>
          <a:xfrm>
            <a:off y="1316325" x="246125"/>
            <a:ext cy="3486150" cx="3771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 is this all important?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 one-stop shop makes technology easier for students to use, and it saves time.  Giving students one location for everything keeps them from feeling lost.</a:t>
            </a:r>
          </a:p>
        </p:txBody>
      </p:sp>
      <p:sp>
        <p:nvSpPr>
          <p:cNvPr id="122" name="Shape 122"/>
          <p:cNvSpPr/>
          <p:nvPr/>
        </p:nvSpPr>
        <p:spPr>
          <a:xfrm>
            <a:off y="1534950" x="316587"/>
            <a:ext cy="2791625" cx="4205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3" name="Shape 123"/>
          <p:cNvCxnSpPr/>
          <p:nvPr/>
        </p:nvCxnSpPr>
        <p:spPr>
          <a:xfrm>
            <a:off y="1370825" x="1077900"/>
            <a:ext cy="3233700" cx="2682899"/>
          </a:xfrm>
          <a:prstGeom prst="straightConnector1">
            <a:avLst/>
          </a:prstGeom>
          <a:noFill/>
          <a:ln w="11430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4" name="Shape 124"/>
          <p:cNvCxnSpPr/>
          <p:nvPr/>
        </p:nvCxnSpPr>
        <p:spPr>
          <a:xfrm flipH="1">
            <a:off y="1458725" x="1031100"/>
            <a:ext cy="3122399" cx="2413499"/>
          </a:xfrm>
          <a:prstGeom prst="straightConnector1">
            <a:avLst/>
          </a:prstGeom>
          <a:noFill/>
          <a:ln w="11430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Make the Switch Today!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44250" x="457200"/>
            <a:ext cy="3630300" cx="8449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If you have a website that is user-friendly, it can grow with you, as you decide to add in new features for you and your students.  You will then want to use it more and more.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For more ideas, visit my website at:</a:t>
            </a:r>
          </a:p>
          <a:p>
            <a:pPr rtl="0" lvl="0">
              <a:buNone/>
            </a:pPr>
            <a:r>
              <a:rPr lang="en"/>
              <a:t>greenmcms.weebly.com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Drag and Drop Interface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44250" x="3365250"/>
            <a:ext cy="3630300" cx="532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dk2"/>
              </a:buClr>
              <a:buSzPct val="190476"/>
              <a:buFont typeface="Arial"/>
              <a:buChar char="•"/>
            </a:pPr>
            <a:r>
              <a:rPr lang="en"/>
              <a:t>You just drag any element over to your site.</a:t>
            </a:r>
          </a:p>
          <a:p>
            <a:pPr rtl="0" lvl="0" indent="-431800" marL="457200">
              <a:buClr>
                <a:schemeClr val="dk2"/>
              </a:buClr>
              <a:buSzPct val="190476"/>
              <a:buFont typeface="Arial"/>
              <a:buChar char="•"/>
            </a:pPr>
            <a:r>
              <a:rPr lang="en"/>
              <a:t>You can insert slideshows, contact forms, downloadable files, and much more.  </a:t>
            </a:r>
          </a:p>
          <a:p>
            <a:pPr lvl="0" indent="-431800" marL="457200">
              <a:buClr>
                <a:schemeClr val="dk2"/>
              </a:buClr>
              <a:buSzPct val="190476"/>
              <a:buFont typeface="Arial"/>
              <a:buChar char="•"/>
            </a:pPr>
            <a:r>
              <a:rPr lang="en"/>
              <a:t>After you drop it in place, you can edit, move, or delete it. </a:t>
            </a:r>
          </a:p>
        </p:txBody>
      </p:sp>
      <p:sp>
        <p:nvSpPr>
          <p:cNvPr id="50" name="Shape 50"/>
          <p:cNvSpPr/>
          <p:nvPr/>
        </p:nvSpPr>
        <p:spPr>
          <a:xfrm>
            <a:off y="1244250" x="457200"/>
            <a:ext cy="3630300" cx="2769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Easy to Upload Files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3634375" x="457200"/>
            <a:ext cy="1386599" cx="8356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By dragging the file icon into your site, you can upload a file for students, parents or even other teachers to download.</a:t>
            </a:r>
          </a:p>
        </p:txBody>
      </p:sp>
      <p:sp>
        <p:nvSpPr>
          <p:cNvPr id="57" name="Shape 57"/>
          <p:cNvSpPr/>
          <p:nvPr/>
        </p:nvSpPr>
        <p:spPr>
          <a:xfrm>
            <a:off y="1343812" x="2378550"/>
            <a:ext cy="2146912" cx="6624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" name="Shape 58"/>
          <p:cNvSpPr/>
          <p:nvPr/>
        </p:nvSpPr>
        <p:spPr>
          <a:xfrm>
            <a:off y="1581800" x="164100"/>
            <a:ext cy="1781175" cx="20764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Viewable Files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3651975" x="272125"/>
            <a:ext cy="1222499" cx="841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Using the document button, you can upload a version that can be viewed without downloading.  It even allows scrolling.</a:t>
            </a:r>
          </a:p>
        </p:txBody>
      </p:sp>
      <p:sp>
        <p:nvSpPr>
          <p:cNvPr id="65" name="Shape 65"/>
          <p:cNvSpPr/>
          <p:nvPr/>
        </p:nvSpPr>
        <p:spPr>
          <a:xfrm>
            <a:off y="1473900" x="272125"/>
            <a:ext cy="1781175" cx="2076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y="1200175" x="2489175"/>
            <a:ext cy="2328625" cx="6400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Blogs are Easy to Create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3166175" x="281275"/>
            <a:ext cy="1702499" cx="3079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You can even include pictures!</a:t>
            </a:r>
          </a:p>
        </p:txBody>
      </p:sp>
      <p:sp>
        <p:nvSpPr>
          <p:cNvPr id="73" name="Shape 73"/>
          <p:cNvSpPr/>
          <p:nvPr/>
        </p:nvSpPr>
        <p:spPr>
          <a:xfrm>
            <a:off y="1221850" x="539025"/>
            <a:ext cy="1922649" cx="2275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y="1200175" x="3497425"/>
            <a:ext cy="3783850" cx="5342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Embeddable Calendars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018350" x="570875"/>
            <a:ext cy="994200" cx="8115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Multiple Google calendars can be combined and embedded together.</a:t>
            </a:r>
          </a:p>
        </p:txBody>
      </p:sp>
      <p:sp>
        <p:nvSpPr>
          <p:cNvPr id="81" name="Shape 81"/>
          <p:cNvSpPr/>
          <p:nvPr/>
        </p:nvSpPr>
        <p:spPr>
          <a:xfrm>
            <a:off y="1141575" x="2480750"/>
            <a:ext cy="2876774" cx="6206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y="1066275" x="457200"/>
            <a:ext cy="2665975" cx="1619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More Embedding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108925" x="4413925"/>
            <a:ext cy="654299" cx="4612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Remind 101 &amp; Symbaloo</a:t>
            </a:r>
          </a:p>
        </p:txBody>
      </p:sp>
      <p:sp>
        <p:nvSpPr>
          <p:cNvPr id="89" name="Shape 89"/>
          <p:cNvSpPr/>
          <p:nvPr/>
        </p:nvSpPr>
        <p:spPr>
          <a:xfrm>
            <a:off y="656725" x="5018337"/>
            <a:ext cy="3346724" cx="3005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0" name="Shape 90"/>
          <p:cNvSpPr/>
          <p:nvPr/>
        </p:nvSpPr>
        <p:spPr>
          <a:xfrm>
            <a:off y="1200175" x="297849"/>
            <a:ext cy="3864225" cx="3985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/>
        </p:nvSpPr>
        <p:spPr>
          <a:xfrm>
            <a:off y="290812" x="1324025"/>
            <a:ext cy="4561874" cx="6720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3745725" x="1846725"/>
            <a:ext cy="654299" cx="6622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Blendspace (formerly EdCanvas)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152400" x="152400"/>
            <a:ext cy="2667000" cx="9124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2913850" x="852150"/>
            <a:ext cy="2054400" cx="7336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With an embedded version of Padlet, students can post quickly and easily.  There are no extra sites for them to go to.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